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336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7" r:id="rId82"/>
    <p:sldId id="338" r:id="rId83"/>
    <p:sldId id="339" r:id="rId84"/>
    <p:sldId id="340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61" r:id="rId101"/>
    <p:sldId id="357" r:id="rId102"/>
    <p:sldId id="358" r:id="rId103"/>
    <p:sldId id="359" r:id="rId104"/>
    <p:sldId id="360" r:id="rId105"/>
    <p:sldId id="362" r:id="rId106"/>
    <p:sldId id="363" r:id="rId107"/>
    <p:sldId id="370" r:id="rId108"/>
    <p:sldId id="364" r:id="rId109"/>
    <p:sldId id="365" r:id="rId110"/>
    <p:sldId id="366" r:id="rId111"/>
    <p:sldId id="367" r:id="rId112"/>
    <p:sldId id="368" r:id="rId113"/>
    <p:sldId id="369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22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86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1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20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43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54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2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13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4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3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22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1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4E492-565E-4C6F-AB9F-85663688B7B0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FF94E-501F-4B9C-BC02-A8AF376C5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057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Peace Lutheran\Randy Patterson\Randy Funeral Slide Show\0.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80962"/>
            <a:ext cx="4857750" cy="669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44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omp\Peace Lutheran\Randy Patterson\Randy Funeral Slide Show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817" y="111948"/>
            <a:ext cx="6663783" cy="674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62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omp\Peace Lutheran\Randy Patterson\Randy Funeral Slide Show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3070"/>
            <a:ext cx="4267200" cy="677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45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omp\Peace Lutheran\Randy Patterson\Randy Funeral Slide Show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69" y="32395"/>
            <a:ext cx="7043831" cy="682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525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omp\Peace Lutheran\Randy Patterson\Randy Funeral Slide Show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508" y="85017"/>
            <a:ext cx="6173492" cy="677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946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omp\Peace Lutheran\Randy Patterson\Randy Funeral Slide Show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995" y="28605"/>
            <a:ext cx="6733805" cy="682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679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Comp\Peace Lutheran\Randy Patterson\Randy Funeral Slide Show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69" y="46297"/>
            <a:ext cx="7979031" cy="681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290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Comp\Peace Lutheran\Randy Patterson\Randy Funeral Slide Show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80" y="-33779"/>
            <a:ext cx="7279520" cy="689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86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Comp\Peace Lutheran\Randy Patterson\Randy Funeral Slide Show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080" y="0"/>
            <a:ext cx="6443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002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Comp\Peace Lutheran\Randy Patterson\Randy Funeral Slide Show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05" y="34347"/>
            <a:ext cx="6892695" cy="682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884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Comp\Peace Lutheran\Randy Patterson\Randy Funeral Slide Show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197" y="22047"/>
            <a:ext cx="6574403" cy="683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233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Comp\Peace Lutheran\Randy Patterson\Randy Funeral Slide Show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57" y="186951"/>
            <a:ext cx="6742143" cy="667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114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Comp\Peace Lutheran\Randy Patterson\Randy Funeral Slide Show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39" y="-46077"/>
            <a:ext cx="7872261" cy="690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647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Comp\Peace Lutheran\Randy Patterson\Randy Funeral Slide Show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69" y="-41935"/>
            <a:ext cx="7119531" cy="689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092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Comp\Peace Lutheran\Randy Patterson\Randy Funeral Slide Show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6" y="-86565"/>
            <a:ext cx="7074614" cy="694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593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Comp\Peace Lutheran\Randy Patterson\Randy Funeral Slide Show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365" y="-9407"/>
            <a:ext cx="6544235" cy="686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723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Comp\Peace Lutheran\Randy Patterson\Randy Funeral Slide Show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44" y="0"/>
            <a:ext cx="79827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782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Comp\Peace Lutheran\Randy Patterson\Randy Funeral Slide Show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45" y="27312"/>
            <a:ext cx="7191555" cy="683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1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Comp\Peace Lutheran\Randy Patterson\Randy Funeral Slide Show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109" y="-78362"/>
            <a:ext cx="6630691" cy="693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512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Comp\Peace Lutheran\Randy Patterson\Randy Funeral Slide Show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338" y="-5576"/>
            <a:ext cx="7309262" cy="686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53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Comp\Peace Lutheran\Randy Patterson\Randy Funeral Slide Show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67497"/>
            <a:ext cx="4724400" cy="699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189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Comp\Peace Lutheran\Randy Patterson\Randy Funeral Slide Show\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68" y="0"/>
            <a:ext cx="73392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759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Comp\Peace Lutheran\Randy Patterson\Randy Funeral Slide Show\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723" y="-23191"/>
            <a:ext cx="6683077" cy="688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449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Comp\Peace Lutheran\Randy Patterson\Randy Funeral Slide Show\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087" y="-29966"/>
            <a:ext cx="7283513" cy="688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141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Comp\Peace Lutheran\Randy Patterson\Randy Funeral Slide Show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46" y="-28004"/>
            <a:ext cx="7437354" cy="688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5633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Comp\Peace Lutheran\Randy Patterson\Randy Funeral Slide Show\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229425"/>
            <a:ext cx="6477000" cy="758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46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Comp\Peace Lutheran\Randy Patterson\Randy Funeral Slide Show\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322" y="-35291"/>
            <a:ext cx="5610078" cy="689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308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Comp\Peace Lutheran\Randy Patterson\Randy Funeral Slide Show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440" y="-106842"/>
            <a:ext cx="9301439" cy="719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8386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Comp\Peace Lutheran\Randy Patterson\Randy Funeral Slide Show\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291"/>
            <a:ext cx="9144000" cy="876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420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Comp\Peace Lutheran\Randy Patterson\Randy Funeral Slide Show\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05" y="-1865"/>
            <a:ext cx="7008495" cy="685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1558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Comp\Peace Lutheran\Randy Patterson\Randy Funeral Slide Show\3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658" y="-194120"/>
            <a:ext cx="5487742" cy="705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637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Comp\Peace Lutheran\Randy Patterson\Randy Funeral Slide Show\3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773" y="-406290"/>
            <a:ext cx="5894227" cy="741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574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Comp\Peace Lutheran\Randy Patterson\Randy Funeral Slide Show\3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53" y="0"/>
            <a:ext cx="9227292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518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Comp\Peace Lutheran\Randy Patterson\Randy Funeral Slide Show\3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-26754"/>
            <a:ext cx="7010400" cy="691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5497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Comp\Peace Lutheran\Randy Patterson\Randy Funeral Slide Show\5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0"/>
            <a:ext cx="7912394" cy="686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927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Comp\Peace Lutheran\Randy Patterson\Randy Funeral Slide Show\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-86516"/>
            <a:ext cx="6400800" cy="703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4688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Comp\Peace Lutheran\Randy Patterson\Randy Funeral Slide Show\1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-60847"/>
            <a:ext cx="6248400" cy="697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015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Comp\Peace Lutheran\Randy Patterson\Randy Funeral Slide Show\01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2315" y="0"/>
            <a:ext cx="100886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659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Comp\Peace Lutheran\Randy Patterson\Randy Funeral Slide Show\1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164" y="-78388"/>
            <a:ext cx="3832036" cy="678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9641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Comp\Peace Lutheran\Randy Patterson\Randy Funeral Slide Show\2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-37177"/>
            <a:ext cx="6400800" cy="693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9193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Comp\Peace Lutheran\Randy Patterson\Randy Funeral Slide Show\2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71"/>
            <a:ext cx="9144000" cy="678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5123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 descr="C:\Users\Comp\Peace Lutheran\Randy Patterson\Randy Funeral Slide Show\2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4008" y="0"/>
            <a:ext cx="100720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8254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Comp\Peace Lutheran\Randy Patterson\Randy Funeral Slide Show\2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305" y="609600"/>
            <a:ext cx="9192047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665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Comp\Peace Lutheran\Randy Patterson\Randy Funeral Slide Show\2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0497" y="685800"/>
            <a:ext cx="9810602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6330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Comp\Peace Lutheran\Randy Patterson\Randy Funeral Slide Show\2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9"/>
            <a:ext cx="8915400" cy="702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8355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Comp\Peace Lutheran\Randy Patterson\Randy Funeral Slide Show\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893" y="16371"/>
            <a:ext cx="10235293" cy="684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9388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Comp\Peace Lutheran\Randy Patterson\Randy Funeral Slide Show\3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0306" y="304800"/>
            <a:ext cx="10639425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9300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Comp\Peace Lutheran\Randy Patterson\Randy Funeral Slide Show\3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38200"/>
            <a:ext cx="9087978" cy="521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9195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Comp\Peace Lutheran\Randy Patterson\Randy Funeral Slide Show\3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150"/>
            <a:ext cx="9144000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027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Comp\Peace Lutheran\Randy Patterson\Randy Funeral Slide Show\3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-28924"/>
            <a:ext cx="3581400" cy="706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4949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Comp\Peace Lutheran\Randy Patterson\Randy Funeral Slide Show\3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3725"/>
            <a:ext cx="5638800" cy="693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977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Comp\Peace Lutheran\Randy Patterson\Randy Funeral Slide Show\3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980" y="46882"/>
            <a:ext cx="6598620" cy="681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8040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Comp\Peace Lutheran\Randy Patterson\Randy Funeral Slide Show\3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327" y="359402"/>
            <a:ext cx="9225327" cy="619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131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3" descr="C:\Users\Comp\Peace Lutheran\Randy Patterson\Randy Funeral Slide Show\5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010" y="0"/>
            <a:ext cx="61601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971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Comp\Peace Lutheran\Randy Patterson\Randy Funeral Slide Show\3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3296"/>
            <a:ext cx="4419600" cy="679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1650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Users\Comp\Peace Lutheran\Randy Patterson\Randy Funeral Slide Show\3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-65653"/>
            <a:ext cx="7162800" cy="698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684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Comp\Peace Lutheran\Randy Patterson\Randy Funeral Slide Show\3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0551"/>
            <a:ext cx="5486400" cy="687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4356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Comp\Peace Lutheran\Randy Patterson\Randy Funeral Slide Show\3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0"/>
            <a:ext cx="9665858" cy="6812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0016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Comp\Peace Lutheran\Randy Patterson\Randy Funeral Slide Show\3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188" y="1447800"/>
            <a:ext cx="9356376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6309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Comp\Peace Lutheran\Randy Patterson\Randy Funeral Slide Show\3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145" y="838200"/>
            <a:ext cx="926029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9563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Comp\Peace Lutheran\Randy Patterson\Randy Funeral Slide Show\3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0"/>
            <a:ext cx="8283818" cy="681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6588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Comp\Peace Lutheran\Randy Patterson\Randy Funeral Slide Show\3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85" y="5272"/>
            <a:ext cx="7168315" cy="68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9584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Users\Comp\Peace Lutheran\Randy Patterson\Randy Funeral Slide Show\3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729" y="0"/>
            <a:ext cx="63225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701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:\Users\Comp\Peace Lutheran\Randy Patterson\Randy Funeral Slide Show\3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59280"/>
            <a:ext cx="4724400" cy="697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5653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Comp\Peace Lutheran\Randy Patterson\Randy Funeral Slide Show\3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66510"/>
            <a:ext cx="4876800" cy="699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6159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Users\Comp\Peace Lutheran\Randy Patterson\Randy Funeral Slide Show\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31" y="0"/>
            <a:ext cx="72213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4883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Users\Comp\Peace Lutheran\Randy Patterson\Randy Funeral Slide Show\4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995" y="-110748"/>
            <a:ext cx="5700605" cy="69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1630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:\Users\Comp\Peace Lutheran\Randy Patterson\Randy Funeral Slide Show\4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047" y="26978"/>
            <a:ext cx="5508153" cy="683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7142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Comp\Peace Lutheran\Randy Patterson\Randy Funeral Slide Show\4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739" y="-37386"/>
            <a:ext cx="6517861" cy="689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0707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:\Users\Comp\Peace Lutheran\Randy Patterson\Randy Funeral Slide Show\4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0148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Comp\Peace Lutheran\Randy Patterson\Randy Funeral Slide Show\4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1969"/>
            <a:ext cx="9144000" cy="617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2907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Users\Comp\Peace Lutheran\Randy Patterson\Randy Funeral Slide Show\4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520" y="527962"/>
            <a:ext cx="9255520" cy="587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6306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Users\Comp\Peace Lutheran\Randy Patterson\Randy Funeral Slide Show\4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199"/>
            <a:ext cx="9277004" cy="585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0364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Users\Comp\Peace Lutheran\Randy Patterson\Randy Funeral Slide Show\4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-8029"/>
            <a:ext cx="8686800" cy="687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6893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Users\Comp\Peace Lutheran\Randy Patterson\Randy Funeral Slide Show\4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-19206"/>
            <a:ext cx="7772400" cy="689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167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C:\Users\Comp\Peace Lutheran\Randy Patterson\Randy Funeral Slide Show\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735" y="0"/>
            <a:ext cx="64665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96458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C:\Users\Comp\Peace Lutheran\Randy Patterson\Randy Funeral Slide Show\4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2725"/>
            <a:ext cx="9448800" cy="677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0011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C:\Users\Comp\Peace Lutheran\Randy Patterson\Randy Funeral Slide Show\4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17400"/>
            <a:ext cx="7391400" cy="696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3918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C:\Users\Comp\Peace Lutheran\Randy Patterson\Randy Funeral Slide Show\4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1066799"/>
            <a:ext cx="9693766" cy="483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8379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Users\Comp\Peace Lutheran\Randy Patterson\Randy Funeral Slide Show\4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17711"/>
            <a:ext cx="4876800" cy="689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7980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:\Users\Comp\Peace Lutheran\Randy Patterson\Randy Funeral Slide Show\4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4941"/>
            <a:ext cx="9144000" cy="594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74351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Users\Comp\Peace Lutheran\Randy Patterson\Randy Funeral Slide Show\4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8289"/>
            <a:ext cx="9144000" cy="626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2321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Users\Comp\Peace Lutheran\Randy Patterson\Randy Funeral Slide Show\4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2447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:\Users\Comp\Peace Lutheran\Randy Patterson\Randy Funeral Slide Show\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009251"/>
            <a:ext cx="5715000" cy="853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7060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C:\Users\Comp\Peace Lutheran\Randy Patterson\Randy Funeral Slide Show\5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6740" y="-72040"/>
            <a:ext cx="9865540" cy="708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47215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C:\Users\Comp\Peace Lutheran\Randy Patterson\Randy Funeral Slide Show\5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86" y="44433"/>
            <a:ext cx="5829214" cy="681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8640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C:\Users\Comp\Peace Lutheran\Randy Patterson\Randy Funeral Slide Show\5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6937"/>
            <a:ext cx="9372600" cy="620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3919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C:\Users\Comp\Peace Lutheran\Randy Patterson\Randy Funeral Slide Show\5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-68580"/>
            <a:ext cx="6248400" cy="699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4893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C:\Users\Comp\Peace Lutheran\Randy Patterson\Randy Funeral Slide Show\5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3067"/>
            <a:ext cx="9448800" cy="697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9758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:\Users\Comp\Peace Lutheran\Randy Patterson\Randy Funeral Slide Show\5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108908"/>
            <a:ext cx="6858000" cy="692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28534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:\Users\Comp\Peace Lutheran\Randy Patterson\Randy Funeral Slide Show\5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280685"/>
            <a:ext cx="9220200" cy="74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91397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C:\Users\Comp\Peace Lutheran\Randy Patterson\Randy Funeral Slide Show\5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2439"/>
            <a:ext cx="9144000" cy="483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79438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:\Users\Comp\Peace Lutheran\Randy Patterson\Randy Funeral Slide Show\5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311459"/>
            <a:ext cx="4800600" cy="736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88875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C:\Users\Comp\Peace Lutheran\Randy Patterson\Randy Funeral Slide Show\5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-5549"/>
            <a:ext cx="5029200" cy="708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21618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:\Users\Comp\Peace Lutheran\Randy Patterson\Randy Funeral Slide Show\5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48689"/>
            <a:ext cx="9296400" cy="707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01789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:\Users\Comp\Peace Lutheran\Randy Patterson\Randy Funeral Slide Show\5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774"/>
            <a:ext cx="9144000" cy="626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47701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:\Users\Comp\Peace Lutheran\Randy Patterson\Randy Funeral Slide Show\5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52137"/>
            <a:ext cx="8534400" cy="696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12298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C:\Users\Comp\Peace Lutheran\Randy Patterson\Randy Funeral Slide Show\5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1" y="973162"/>
            <a:ext cx="10058401" cy="469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06600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C:\Users\Comp\Peace Lutheran\Randy Patterson\Randy Funeral Slide Show\5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555" y="1066335"/>
            <a:ext cx="9290555" cy="480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3014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3" descr="C:\Users\Comp\Peace Lutheran\Randy Patterson\Randy Funeral Slide Show\5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792"/>
            <a:ext cx="9296400" cy="692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1043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:\Users\Comp\Peace Lutheran\Randy Patterson\Randy Funeral Slide Show\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390" y="0"/>
            <a:ext cx="55772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45236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C:\Users\Comp\Peace Lutheran\Randy Patterson\Randy Funeral Slide Show\6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91" y="0"/>
            <a:ext cx="79316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25841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C:\Users\Comp\Peace Lutheran\Randy Patterson\Randy Funeral Slide Show\6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80" y="1771650"/>
            <a:ext cx="512064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7936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C:\Users\Comp\Peace Lutheran\Randy Patterson\Randy Funeral Slide Show\6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-46649"/>
            <a:ext cx="8534400" cy="682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73389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C:\Users\Comp\Peace Lutheran\Randy Patterson\Randy Funeral Slide Show\6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9515"/>
            <a:ext cx="9144000" cy="637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59502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C:\Users\Comp\Peace Lutheran\Randy Patterson\Randy Funeral Slide Show\6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-228600"/>
            <a:ext cx="7696200" cy="769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3436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C:\Users\Comp\Peace Lutheran\Randy Patterson\Randy Funeral Slide Show\6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300"/>
            <a:ext cx="9448800" cy="590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2556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C:\Users\Comp\Peace Lutheran\Randy Patterson\Randy Funeral Slide Show\6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148"/>
            <a:ext cx="4038600" cy="690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72999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C:\Users\Comp\Peace Lutheran\Randy Patterson\Randy Funeral Slide Show\6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123"/>
            <a:ext cx="9144000" cy="534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9663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C:\Users\Comp\Peace Lutheran\Randy Patterson\Randy Funeral Slide Show\6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-12104"/>
            <a:ext cx="7696200" cy="695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06000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C:\Users\Comp\Peace Lutheran\Randy Patterson\Randy Funeral Slide Show\6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0991" y="0"/>
            <a:ext cx="104859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24916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C:\Users\Comp\Peace Lutheran\Randy Patterson\Randy Funeral Slide Show\7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3"/>
            <a:ext cx="9144000" cy="685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38982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C:\Users\Comp\Peace Lutheran\Randy Patterson\Randy Funeral Slide Show\7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34813"/>
            <a:ext cx="6781800" cy="685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45831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C:\Users\Comp\Peace Lutheran\Randy Patterson\Randy Funeral Slide Show\7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212925"/>
            <a:ext cx="5486400" cy="728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16199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C:\Users\Comp\Peace Lutheran\Randy Patterson\Randy Funeral Slide Show\7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0" y="0"/>
            <a:ext cx="90187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02010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C:\Users\Comp\Peace Lutheran\Randy Patterson\Randy Funeral Slide Show\7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39914"/>
            <a:ext cx="4724400" cy="693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55577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C:\Users\Comp\Peace Lutheran\Randy Patterson\Randy Funeral Slide Show\7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-81593"/>
            <a:ext cx="4648200" cy="690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49698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C:\Users\Comp\Peace Lutheran\Randy Patterson\Randy Funeral Slide Show\7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51" y="-32407"/>
            <a:ext cx="8494449" cy="689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02007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C:\Users\Comp\Peace Lutheran\Randy Patterson\Randy Funeral Slide Show\7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20420"/>
            <a:ext cx="9448800" cy="621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7226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C:\Users\Comp\Peace Lutheran\Randy Patterson\Randy Funeral Slide Show\7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92075"/>
            <a:ext cx="4724400" cy="704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27468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C:\Users\Comp\Peace Lutheran\Randy Patterson\Randy Funeral Slide Show\7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5" y="-51473"/>
            <a:ext cx="8622565" cy="690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7587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C:\Users\Comp\Peace Lutheran\Randy Patterson\Randy Funeral Slide Show\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10" y="202790"/>
            <a:ext cx="9215410" cy="650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4164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C:\Users\Comp\Peace Lutheran\Randy Patterson\Randy Funeral Slide Show\7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1055"/>
            <a:ext cx="4800600" cy="682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39532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C:\Users\Comp\Peace Lutheran\Randy Patterson\Randy Funeral Slide Show\7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868" y="1219200"/>
            <a:ext cx="9375736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20181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C:\Users\Comp\Peace Lutheran\Randy Patterson\Randy Funeral Slide Show\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84" y="12811"/>
            <a:ext cx="7328916" cy="684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88706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C:\Users\Comp\Peace Lutheran\Randy Patterson\Randy Funeral Slide Show\8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21" y="213965"/>
            <a:ext cx="9315321" cy="633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66514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C:\Users\Comp\Peace Lutheran\Randy Patterson\Randy Funeral Slide Show\8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66328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C:\Users\Comp\Peace Lutheran\Randy Patterson\Randy Funeral Slide Show\8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08599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C:\Users\Comp\Peace Lutheran\Randy Patterson\Randy Funeral Slide Show\8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-89497"/>
            <a:ext cx="7543800" cy="696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83411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C:\Users\Comp\Peace Lutheran\Randy Patterson\Randy Funeral Slide Show\8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17" y="0"/>
            <a:ext cx="71717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26982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C:\Users\Comp\Peace Lutheran\Randy Patterson\Randy Funeral Slide Show\9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964" y="0"/>
            <a:ext cx="71220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65895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C:\Users\Comp\Peace Lutheran\Randy Patterson\Randy Funeral Slide Show\9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130"/>
            <a:ext cx="9144000" cy="646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06880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C:\Users\Comp\Peace Lutheran\Randy Patterson\Randy Funeral Slide Show\9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913"/>
            <a:ext cx="9144000" cy="675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2354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C:\Users\Comp\Peace Lutheran\Randy Patterson\Randy Funeral Slide Show\9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-49657"/>
            <a:ext cx="5410200" cy="68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72842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C:\Users\Comp\Peace Lutheran\Randy Patterson\Randy Funeral Slide Show\9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-103909"/>
            <a:ext cx="5257800" cy="716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97359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C:\Users\Comp\Peace Lutheran\Randy Patterson\Randy Funeral Slide Show\9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98" y="501445"/>
            <a:ext cx="9213098" cy="589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05916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C:\Users\Comp\Peace Lutheran\Randy Patterson\Randy Funeral Slide Show\9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303"/>
            <a:ext cx="7239000" cy="691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16304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C:\Users\Comp\Peace Lutheran\Randy Patterson\Randy Funeral Slide Show\9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948" y="498521"/>
            <a:ext cx="9568748" cy="574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3428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C:\Users\Comp\Peace Lutheran\Randy Patterson\Randy Funeral Slide Show\9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19" y="0"/>
            <a:ext cx="81579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0344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C:\Users\Comp\Peace Lutheran\Randy Patterson\Randy Funeral Slide Show\1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309562"/>
            <a:ext cx="9067800" cy="623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70017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C:\Users\Comp\Peace Lutheran\Randy Patterson\Randy Funeral Slide Show\1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393" y="-20530"/>
            <a:ext cx="6229807" cy="687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740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0</Words>
  <Application>Microsoft Office PowerPoint</Application>
  <PresentationFormat>On-screen Show (4:3)</PresentationFormat>
  <Paragraphs>0</Paragraphs>
  <Slides>141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141</vt:i4>
      </vt:variant>
    </vt:vector>
  </HeadingPairs>
  <TitlesOfParts>
    <vt:vector size="14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</dc:creator>
  <cp:lastModifiedBy>Comp</cp:lastModifiedBy>
  <cp:revision>8</cp:revision>
  <dcterms:created xsi:type="dcterms:W3CDTF">2015-04-14T20:12:28Z</dcterms:created>
  <dcterms:modified xsi:type="dcterms:W3CDTF">2015-04-14T21:37:32Z</dcterms:modified>
</cp:coreProperties>
</file>